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F2F68-EFD4-C75D-2FA5-B6C97A3D4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B88ED-0ABC-EB8C-9555-D14E5DFF6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0D5C-A1F6-5515-8013-E27FAF95F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3E762-F377-C725-2917-DC480CE7B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1A023-F89A-EAF3-3453-98924C74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6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A456-176F-019F-7C8B-2DDA69F6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247BB-DBB0-26FF-4E1D-E4E8CFB10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7704-C426-C5FC-FBC1-61E0DD8E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2F72-55F1-6649-A523-92614670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6908C-4CEA-02C4-2D37-206BB6B5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1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B1769-4FBF-558A-1EAA-20A2BD345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EC037-1960-64DC-E91B-4A6DE6E47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0623C-0FD5-56A6-2E4A-3A30C821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4C783-977C-660A-AF16-E1C48EB3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F95A8-1C7B-6CE0-0C2E-31C5541A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C1DD-EC4D-9EBE-883D-C8C1F6B1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B67E-413E-190B-1E1F-E2682A36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77B13-B29D-D809-24D3-07E872BD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281D4-BA72-D0C1-9452-D051DDA9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59F93-5B49-6364-9E4C-373553BC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1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BEFC-9769-6204-0EDB-EB153413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EBB53-1822-EA1F-CC60-01053605C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25B4-33B3-B301-EF64-76721732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0437-2AC0-BB57-EC0D-2AB373F91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5C09F-9284-0768-0869-08545BB2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9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F590-6EF0-1536-4802-D5184F8F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A436-0F49-5CA4-ABEB-8383B596E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97EB4-ED2C-8AE9-24B9-F11582AEC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BB0F9-4A88-A6C1-1398-549493A4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4CF7D-E702-37C7-42F4-E6AA5670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9FF93-79E0-BF1B-EFC9-DE6BDD12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EA6F-47E2-C4FF-4584-B725DD88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85D8C-E381-DF08-77BE-E99A6CD7A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656ED-976A-BD27-BFA0-7A875C14C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E5D85-CFE5-05B8-ACC5-77685E62D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7CAE1E-5A4E-9CB1-9BE7-379E33138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289A32-3276-22E6-AE70-0075E73A0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15A1C-E8D8-0E7B-FC18-E84B12747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3AF6F5-69A1-1530-66FF-E6C369EB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0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0D39-3700-3DF0-7D07-B5DFCD1D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4780E-41CE-C3BA-77DB-43D1A9BD1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879B5-9212-9C6C-E584-91C45BD4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C7957-A559-ABAE-1AFF-DBBDED82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5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B53F7-B2A0-5DC8-C101-AA6A22C3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73C8C-2AD5-8A09-CF7F-99EB66DF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58C63-93D0-596F-D438-DE3DF2D0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30BA-2CD9-3EB5-0DD5-D1DFDE1B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2ACC2-477B-C0FA-5F82-08C11FA1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7E0A8-5A37-0CF3-BC44-6AD8326AD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5A28B-0C5E-099F-3CC0-0661701E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F922D-87C7-A060-0A81-1C358CA2A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FBD0D-C052-0F98-BA05-091A4C7D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69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C2D4-D05C-9F9A-5862-C4157C9A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B6043-132B-C345-3EEE-13C318CAB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27B70-982E-61CA-1FD1-CC40BC160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B8D2A-DB8F-E961-A65E-CE4F13D8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8DF2F-D980-5C68-6F41-A9153D5F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2F089-663A-9DF4-91E3-75FF8D9D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5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570D0B-1675-04D0-945F-95275BB6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6F18A-4981-0D09-8F74-95607E17B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6538C-2191-597D-65F9-6F459980F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37ABF-7BBA-4AFE-B570-40C129A0D1F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1E41D-0F15-C1A9-8BEA-52256D5D9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3D5A3-0FE8-FD4E-2338-6E9B66968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C79C2-6DB0-4356-90CD-4F8771FE8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3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6D43E-A57E-64AB-FD3E-5951DB462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>
          <a:xfrm>
            <a:off x="357942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219EC-B822-D9E5-5954-C4FB1C0A2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286" y="2229724"/>
            <a:ext cx="4023360" cy="55192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Online Shopping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6DCB9-1862-7537-E6C0-76A55529B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2150" y="3553185"/>
            <a:ext cx="3852930" cy="1266638"/>
          </a:xfrm>
        </p:spPr>
        <p:txBody>
          <a:bodyPr>
            <a:noAutofit/>
          </a:bodyPr>
          <a:lstStyle/>
          <a:p>
            <a:pPr algn="l"/>
            <a:r>
              <a:rPr lang="en-US" sz="3200" b="1" dirty="0" err="1">
                <a:solidFill>
                  <a:schemeClr val="bg1"/>
                </a:solidFill>
              </a:rPr>
              <a:t>Moatsem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Emam</a:t>
            </a:r>
            <a:r>
              <a:rPr lang="en-US" sz="3200" b="1" dirty="0">
                <a:solidFill>
                  <a:schemeClr val="bg1"/>
                </a:solidFill>
              </a:rPr>
              <a:t> Hussain </a:t>
            </a:r>
            <a:r>
              <a:rPr lang="en-US" sz="3200" b="1" dirty="0" err="1">
                <a:solidFill>
                  <a:schemeClr val="bg1"/>
                </a:solidFill>
              </a:rPr>
              <a:t>mahmoud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23342-C5E4-8585-E508-D28BF93D1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056" y="3524208"/>
            <a:ext cx="731572" cy="1104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870EE-8778-B3BB-540D-A3BB2ECDC5FB}"/>
              </a:ext>
            </a:extLst>
          </p:cNvPr>
          <p:cNvSpPr txBox="1"/>
          <p:nvPr/>
        </p:nvSpPr>
        <p:spPr>
          <a:xfrm flipH="1">
            <a:off x="1502383" y="3583844"/>
            <a:ext cx="5746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2"/>
                </a:solidFill>
              </a:rPr>
              <a:t>|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784FBC6-0E88-3ACC-5B12-F8DCB531A027}"/>
              </a:ext>
            </a:extLst>
          </p:cNvPr>
          <p:cNvSpPr txBox="1">
            <a:spLocks/>
          </p:cNvSpPr>
          <p:nvPr/>
        </p:nvSpPr>
        <p:spPr>
          <a:xfrm>
            <a:off x="1962150" y="4378041"/>
            <a:ext cx="3852930" cy="126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bg1"/>
                </a:solidFill>
              </a:rPr>
              <a:t>SCI CS - Ain Shams</a:t>
            </a:r>
          </a:p>
        </p:txBody>
      </p:sp>
    </p:spTree>
    <p:extLst>
      <p:ext uri="{BB962C8B-B14F-4D97-AF65-F5344CB8AC3E}">
        <p14:creationId xmlns:p14="http://schemas.microsoft.com/office/powerpoint/2010/main" val="136026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19185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Category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5D533-A540-F0FD-2BA9-602F67FB0958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After Edit Image.</a:t>
            </a:r>
          </a:p>
        </p:txBody>
      </p:sp>
    </p:spTree>
    <p:extLst>
      <p:ext uri="{BB962C8B-B14F-4D97-AF65-F5344CB8AC3E}">
        <p14:creationId xmlns:p14="http://schemas.microsoft.com/office/powerpoint/2010/main" val="260843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1937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Delete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5D533-A540-F0FD-2BA9-602F67FB0958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Also you can delete it.</a:t>
            </a:r>
          </a:p>
        </p:txBody>
      </p:sp>
    </p:spTree>
    <p:extLst>
      <p:ext uri="{BB962C8B-B14F-4D97-AF65-F5344CB8AC3E}">
        <p14:creationId xmlns:p14="http://schemas.microsoft.com/office/powerpoint/2010/main" val="3661338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18899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Category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5D533-A540-F0FD-2BA9-602F67FB0958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After Deletion.</a:t>
            </a:r>
          </a:p>
        </p:txBody>
      </p:sp>
    </p:spTree>
    <p:extLst>
      <p:ext uri="{BB962C8B-B14F-4D97-AF65-F5344CB8AC3E}">
        <p14:creationId xmlns:p14="http://schemas.microsoft.com/office/powerpoint/2010/main" val="30218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Product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</p:spTree>
    <p:extLst>
      <p:ext uri="{BB962C8B-B14F-4D97-AF65-F5344CB8AC3E}">
        <p14:creationId xmlns:p14="http://schemas.microsoft.com/office/powerpoint/2010/main" val="70267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Create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Product Creation, and add category is available.</a:t>
            </a:r>
          </a:p>
        </p:txBody>
      </p:sp>
    </p:spTree>
    <p:extLst>
      <p:ext uri="{BB962C8B-B14F-4D97-AF65-F5344CB8AC3E}">
        <p14:creationId xmlns:p14="http://schemas.microsoft.com/office/powerpoint/2010/main" val="365268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Product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After Creation.</a:t>
            </a:r>
          </a:p>
        </p:txBody>
      </p:sp>
    </p:spTree>
    <p:extLst>
      <p:ext uri="{BB962C8B-B14F-4D97-AF65-F5344CB8AC3E}">
        <p14:creationId xmlns:p14="http://schemas.microsoft.com/office/powerpoint/2010/main" val="238336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Details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We can also see the details of this product with anchor link (</a:t>
            </a:r>
            <a:r>
              <a:rPr lang="en-US" b="1" dirty="0" err="1">
                <a:solidFill>
                  <a:schemeClr val="accent4"/>
                </a:solidFill>
              </a:rPr>
              <a:t>CategoryId</a:t>
            </a:r>
            <a:r>
              <a:rPr lang="en-US" b="1" dirty="0">
                <a:solidFill>
                  <a:schemeClr val="accent4"/>
                </a:solidFill>
              </a:rPr>
              <a:t>) to see the category details.</a:t>
            </a:r>
          </a:p>
        </p:txBody>
      </p:sp>
    </p:spTree>
    <p:extLst>
      <p:ext uri="{BB962C8B-B14F-4D97-AF65-F5344CB8AC3E}">
        <p14:creationId xmlns:p14="http://schemas.microsoft.com/office/powerpoint/2010/main" val="343556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Details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As you can see here from previous page.</a:t>
            </a:r>
          </a:p>
        </p:txBody>
      </p:sp>
    </p:spTree>
    <p:extLst>
      <p:ext uri="{BB962C8B-B14F-4D97-AF65-F5344CB8AC3E}">
        <p14:creationId xmlns:p14="http://schemas.microsoft.com/office/powerpoint/2010/main" val="340880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Edit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You can edit products, the id field is disabled as product date field.</a:t>
            </a:r>
          </a:p>
        </p:txBody>
      </p:sp>
    </p:spTree>
    <p:extLst>
      <p:ext uri="{BB962C8B-B14F-4D97-AF65-F5344CB8AC3E}">
        <p14:creationId xmlns:p14="http://schemas.microsoft.com/office/powerpoint/2010/main" val="283066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Product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After Image Replace.</a:t>
            </a:r>
          </a:p>
        </p:txBody>
      </p:sp>
    </p:spTree>
    <p:extLst>
      <p:ext uri="{BB962C8B-B14F-4D97-AF65-F5344CB8AC3E}">
        <p14:creationId xmlns:p14="http://schemas.microsoft.com/office/powerpoint/2010/main" val="373048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887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7043" y="1335234"/>
            <a:ext cx="7783437" cy="50831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4476750" y="447675"/>
            <a:ext cx="34480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err="1">
                <a:solidFill>
                  <a:srgbClr val="FF0000"/>
                </a:solidFill>
              </a:rPr>
              <a:t>ModelDiagram</a:t>
            </a:r>
            <a:endParaRPr lang="en-US" sz="3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007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Delete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can delete it also.</a:t>
            </a:r>
          </a:p>
        </p:txBody>
      </p:sp>
    </p:spTree>
    <p:extLst>
      <p:ext uri="{BB962C8B-B14F-4D97-AF65-F5344CB8AC3E}">
        <p14:creationId xmlns:p14="http://schemas.microsoft.com/office/powerpoint/2010/main" val="346791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Delete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After Deletion.</a:t>
            </a:r>
          </a:p>
        </p:txBody>
      </p:sp>
    </p:spTree>
    <p:extLst>
      <p:ext uri="{BB962C8B-B14F-4D97-AF65-F5344CB8AC3E}">
        <p14:creationId xmlns:p14="http://schemas.microsoft.com/office/powerpoint/2010/main" val="1372680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Create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 can create a customer from here.</a:t>
            </a:r>
          </a:p>
        </p:txBody>
      </p:sp>
    </p:spTree>
    <p:extLst>
      <p:ext uri="{BB962C8B-B14F-4D97-AF65-F5344CB8AC3E}">
        <p14:creationId xmlns:p14="http://schemas.microsoft.com/office/powerpoint/2010/main" val="748252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Customer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After Customer Creation.</a:t>
            </a:r>
          </a:p>
        </p:txBody>
      </p:sp>
    </p:spTree>
    <p:extLst>
      <p:ext uri="{BB962C8B-B14F-4D97-AF65-F5344CB8AC3E}">
        <p14:creationId xmlns:p14="http://schemas.microsoft.com/office/powerpoint/2010/main" val="2184204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Customer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Customer details with orders related to him.</a:t>
            </a:r>
          </a:p>
        </p:txBody>
      </p:sp>
    </p:spTree>
    <p:extLst>
      <p:ext uri="{BB962C8B-B14F-4D97-AF65-F5344CB8AC3E}">
        <p14:creationId xmlns:p14="http://schemas.microsoft.com/office/powerpoint/2010/main" val="167576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Edit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</p:spTree>
    <p:extLst>
      <p:ext uri="{BB962C8B-B14F-4D97-AF65-F5344CB8AC3E}">
        <p14:creationId xmlns:p14="http://schemas.microsoft.com/office/powerpoint/2010/main" val="982268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Delete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</p:spTree>
    <p:extLst>
      <p:ext uri="{BB962C8B-B14F-4D97-AF65-F5344CB8AC3E}">
        <p14:creationId xmlns:p14="http://schemas.microsoft.com/office/powerpoint/2010/main" val="1927976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Create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can create an order from here.</a:t>
            </a:r>
          </a:p>
        </p:txBody>
      </p:sp>
    </p:spTree>
    <p:extLst>
      <p:ext uri="{BB962C8B-B14F-4D97-AF65-F5344CB8AC3E}">
        <p14:creationId xmlns:p14="http://schemas.microsoft.com/office/powerpoint/2010/main" val="271101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Order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After Order creation.</a:t>
            </a:r>
          </a:p>
        </p:txBody>
      </p:sp>
    </p:spTree>
    <p:extLst>
      <p:ext uri="{BB962C8B-B14F-4D97-AF65-F5344CB8AC3E}">
        <p14:creationId xmlns:p14="http://schemas.microsoft.com/office/powerpoint/2010/main" val="463331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Details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</p:spTree>
    <p:extLst>
      <p:ext uri="{BB962C8B-B14F-4D97-AF65-F5344CB8AC3E}">
        <p14:creationId xmlns:p14="http://schemas.microsoft.com/office/powerpoint/2010/main" val="391848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1467" y="725667"/>
            <a:ext cx="7783437" cy="5083170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Home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</p:spTree>
    <p:extLst>
      <p:ext uri="{BB962C8B-B14F-4D97-AF65-F5344CB8AC3E}">
        <p14:creationId xmlns:p14="http://schemas.microsoft.com/office/powerpoint/2010/main" val="74922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Delete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</p:spTree>
    <p:extLst>
      <p:ext uri="{BB962C8B-B14F-4D97-AF65-F5344CB8AC3E}">
        <p14:creationId xmlns:p14="http://schemas.microsoft.com/office/powerpoint/2010/main" val="162689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Assign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This is the final and important step, as we can add products to many order and vise versa.</a:t>
            </a:r>
          </a:p>
        </p:txBody>
      </p:sp>
    </p:spTree>
    <p:extLst>
      <p:ext uri="{BB962C8B-B14F-4D97-AF65-F5344CB8AC3E}">
        <p14:creationId xmlns:p14="http://schemas.microsoft.com/office/powerpoint/2010/main" val="2464991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Assign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2"/>
            <a:ext cx="382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After completion, the redirect action is to the same view with message (Add more!) to let the user use many to many to features. </a:t>
            </a:r>
          </a:p>
        </p:txBody>
      </p:sp>
    </p:spTree>
    <p:extLst>
      <p:ext uri="{BB962C8B-B14F-4D97-AF65-F5344CB8AC3E}">
        <p14:creationId xmlns:p14="http://schemas.microsoft.com/office/powerpoint/2010/main" val="3455973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Details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3"/>
            <a:ext cx="382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After adding many products to the order that related to mo3tsem, we can see the details of this customer with his orders.</a:t>
            </a:r>
          </a:p>
        </p:txBody>
      </p:sp>
    </p:spTree>
    <p:extLst>
      <p:ext uri="{BB962C8B-B14F-4D97-AF65-F5344CB8AC3E}">
        <p14:creationId xmlns:p14="http://schemas.microsoft.com/office/powerpoint/2010/main" val="3656965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2061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Details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FC41-884C-322F-92B4-67BD7849F6EC}"/>
              </a:ext>
            </a:extLst>
          </p:cNvPr>
          <p:cNvSpPr txBox="1"/>
          <p:nvPr/>
        </p:nvSpPr>
        <p:spPr>
          <a:xfrm flipH="1">
            <a:off x="3965713" y="5575853"/>
            <a:ext cx="382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Also we can view the order details by clicking on it, as you can do here to view the product details.</a:t>
            </a:r>
          </a:p>
        </p:txBody>
      </p:sp>
    </p:spTree>
    <p:extLst>
      <p:ext uri="{BB962C8B-B14F-4D97-AF65-F5344CB8AC3E}">
        <p14:creationId xmlns:p14="http://schemas.microsoft.com/office/powerpoint/2010/main" val="589197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white rectangle with blue text&#10;&#10;Description automatically generated">
            <a:extLst>
              <a:ext uri="{FF2B5EF4-FFF2-40B4-BE49-F238E27FC236}">
                <a16:creationId xmlns:a16="http://schemas.microsoft.com/office/drawing/2014/main" id="{324EE371-D07E-9EDA-C260-FA418CDE1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29" name="Rectangle 25">
            <a:extLst>
              <a:ext uri="{FF2B5EF4-FFF2-40B4-BE49-F238E27FC236}">
                <a16:creationId xmlns:a16="http://schemas.microsoft.com/office/drawing/2014/main" id="{DDDE8F1B-7D12-DA50-6CB4-E966337C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11769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26000">
                <a:schemeClr val="accent5">
                  <a:alpha val="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D2FB46-4858-EF0E-0495-439BCEC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9782" y="1992078"/>
            <a:ext cx="5255703" cy="447613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94000"/>
                </a:schemeClr>
              </a:gs>
              <a:gs pos="55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39E8A4-1A69-6598-E450-4F053866D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610599" y="-2"/>
            <a:ext cx="3581399" cy="685799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85000"/>
                </a:schemeClr>
              </a:gs>
              <a:gs pos="47000">
                <a:schemeClr val="accent5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F65BD2-2754-E0E9-CFE6-19FD2218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49683" y="-484316"/>
            <a:ext cx="2492629" cy="12192001"/>
          </a:xfrm>
          <a:prstGeom prst="rect">
            <a:avLst/>
          </a:prstGeom>
          <a:gradFill>
            <a:gsLst>
              <a:gs pos="2000">
                <a:schemeClr val="accent2"/>
              </a:gs>
              <a:gs pos="47000">
                <a:schemeClr val="accent5">
                  <a:lumMod val="60000"/>
                  <a:lumOff val="4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FF3D06-BE9A-23D0-7FE5-BC81DE931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699371" y="2"/>
            <a:ext cx="2492629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5">
                  <a:alpha val="0"/>
                </a:schemeClr>
              </a:gs>
            </a:gsLst>
            <a:lin ang="117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8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Home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5D533-A540-F0FD-2BA9-602F67FB0958}"/>
              </a:ext>
            </a:extLst>
          </p:cNvPr>
          <p:cNvSpPr txBox="1"/>
          <p:nvPr/>
        </p:nvSpPr>
        <p:spPr>
          <a:xfrm flipH="1">
            <a:off x="3965713" y="5575852"/>
            <a:ext cx="382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As you can see this is the </a:t>
            </a:r>
            <a:r>
              <a:rPr lang="en-US" b="1" dirty="0" err="1">
                <a:solidFill>
                  <a:srgbClr val="FF0000"/>
                </a:solidFill>
              </a:rPr>
              <a:t>dropdwn</a:t>
            </a:r>
            <a:r>
              <a:rPr lang="en-US" b="1" dirty="0">
                <a:solidFill>
                  <a:srgbClr val="FF0000"/>
                </a:solidFill>
              </a:rPr>
              <a:t> list within it the data records.</a:t>
            </a:r>
          </a:p>
        </p:txBody>
      </p:sp>
    </p:spTree>
    <p:extLst>
      <p:ext uri="{BB962C8B-B14F-4D97-AF65-F5344CB8AC3E}">
        <p14:creationId xmlns:p14="http://schemas.microsoft.com/office/powerpoint/2010/main" val="55808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1930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Category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</p:spTree>
    <p:extLst>
      <p:ext uri="{BB962C8B-B14F-4D97-AF65-F5344CB8AC3E}">
        <p14:creationId xmlns:p14="http://schemas.microsoft.com/office/powerpoint/2010/main" val="193141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Create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5D533-A540-F0FD-2BA9-602F67FB0958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 can create categories from here</a:t>
            </a:r>
          </a:p>
        </p:txBody>
      </p:sp>
    </p:spTree>
    <p:extLst>
      <p:ext uri="{BB962C8B-B14F-4D97-AF65-F5344CB8AC3E}">
        <p14:creationId xmlns:p14="http://schemas.microsoft.com/office/powerpoint/2010/main" val="416978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0" y="252229"/>
            <a:ext cx="18804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Category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5D533-A540-F0FD-2BA9-602F67FB0958}"/>
              </a:ext>
            </a:extLst>
          </p:cNvPr>
          <p:cNvSpPr txBox="1"/>
          <p:nvPr/>
        </p:nvSpPr>
        <p:spPr>
          <a:xfrm flipH="1">
            <a:off x="3965713" y="5575852"/>
            <a:ext cx="382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After Creation, the message with </a:t>
            </a:r>
            <a:r>
              <a:rPr lang="en-US" b="1" dirty="0" err="1">
                <a:solidFill>
                  <a:schemeClr val="accent6"/>
                </a:solidFill>
              </a:rPr>
              <a:t>succsses</a:t>
            </a:r>
            <a:r>
              <a:rPr lang="en-US" b="1" dirty="0">
                <a:solidFill>
                  <a:schemeClr val="accent6"/>
                </a:solidFill>
              </a:rPr>
              <a:t> statement Is appeared. </a:t>
            </a:r>
          </a:p>
        </p:txBody>
      </p:sp>
    </p:spTree>
    <p:extLst>
      <p:ext uri="{BB962C8B-B14F-4D97-AF65-F5344CB8AC3E}">
        <p14:creationId xmlns:p14="http://schemas.microsoft.com/office/powerpoint/2010/main" val="349768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Details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5D533-A540-F0FD-2BA9-602F67FB0958}"/>
              </a:ext>
            </a:extLst>
          </p:cNvPr>
          <p:cNvSpPr txBox="1"/>
          <p:nvPr/>
        </p:nvSpPr>
        <p:spPr>
          <a:xfrm flipH="1">
            <a:off x="3965713" y="5575852"/>
            <a:ext cx="382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You can see the details of this category. </a:t>
            </a:r>
          </a:p>
        </p:txBody>
      </p:sp>
    </p:spTree>
    <p:extLst>
      <p:ext uri="{BB962C8B-B14F-4D97-AF65-F5344CB8AC3E}">
        <p14:creationId xmlns:p14="http://schemas.microsoft.com/office/powerpoint/2010/main" val="266341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016D-5F3B-9C4C-6DCC-4BCFD2B6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3044965" y="1724024"/>
            <a:ext cx="2336660" cy="533399"/>
          </a:xfrm>
        </p:spPr>
        <p:txBody>
          <a:bodyPr anchor="b">
            <a:normAutofit fontScale="90000"/>
          </a:bodyPr>
          <a:lstStyle/>
          <a:p>
            <a:endParaRPr lang="en-US" sz="8000" dirty="0">
              <a:solidFill>
                <a:srgbClr val="FFFFFF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48566-C5B1-3598-E5E9-D609C00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>
          <a:xfrm>
            <a:off x="0" y="-27488"/>
            <a:ext cx="12191981" cy="685798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50800" dir="5400000" sx="18000" sy="18000" algn="ctr" rotWithShape="0">
              <a:srgbClr val="000000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BE3466-A67D-351B-A9AD-FE813859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118" y="500677"/>
            <a:ext cx="7780464" cy="4574499"/>
          </a:xfrm>
          <a:solidFill>
            <a:schemeClr val="tx1"/>
          </a:solidFill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74472-6C13-DE34-2CC8-D0AB3953CD33}"/>
              </a:ext>
            </a:extLst>
          </p:cNvPr>
          <p:cNvSpPr txBox="1"/>
          <p:nvPr/>
        </p:nvSpPr>
        <p:spPr>
          <a:xfrm flipH="1">
            <a:off x="643721" y="252229"/>
            <a:ext cx="1724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</a:rPr>
              <a:t>Edit </a:t>
            </a:r>
          </a:p>
          <a:p>
            <a:r>
              <a:rPr lang="en-US" sz="3500" b="1" dirty="0">
                <a:solidFill>
                  <a:srgbClr val="FF0000"/>
                </a:solidFill>
              </a:rPr>
              <a:t>Page: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5D533-A540-F0FD-2BA9-602F67FB0958}"/>
              </a:ext>
            </a:extLst>
          </p:cNvPr>
          <p:cNvSpPr txBox="1"/>
          <p:nvPr/>
        </p:nvSpPr>
        <p:spPr>
          <a:xfrm flipH="1">
            <a:off x="3965713" y="5575852"/>
            <a:ext cx="382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You can also edit this category. </a:t>
            </a:r>
          </a:p>
        </p:txBody>
      </p:sp>
    </p:spTree>
    <p:extLst>
      <p:ext uri="{BB962C8B-B14F-4D97-AF65-F5344CB8AC3E}">
        <p14:creationId xmlns:p14="http://schemas.microsoft.com/office/powerpoint/2010/main" val="2335437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368</Words>
  <Application>Microsoft Office PowerPoint</Application>
  <PresentationFormat>Widescreen</PresentationFormat>
  <Paragraphs>94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Online Shopping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Engagement Phase</dc:title>
  <dc:creator>المعتصم بالله امام حسين محمود حسانين</dc:creator>
  <cp:lastModifiedBy>المعتصم بالله امام حسين محمود حسانين</cp:lastModifiedBy>
  <cp:revision>10</cp:revision>
  <cp:lastPrinted>2023-09-11T02:36:45Z</cp:lastPrinted>
  <dcterms:created xsi:type="dcterms:W3CDTF">2023-07-06T14:43:44Z</dcterms:created>
  <dcterms:modified xsi:type="dcterms:W3CDTF">2023-09-11T20:23:14Z</dcterms:modified>
</cp:coreProperties>
</file>